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81" r:id="rId6"/>
    <p:sldId id="273" r:id="rId7"/>
    <p:sldId id="259" r:id="rId8"/>
    <p:sldId id="272" r:id="rId9"/>
    <p:sldId id="285" r:id="rId10"/>
    <p:sldId id="260" r:id="rId11"/>
    <p:sldId id="262" r:id="rId12"/>
    <p:sldId id="287" r:id="rId13"/>
    <p:sldId id="289" r:id="rId14"/>
    <p:sldId id="288" r:id="rId15"/>
    <p:sldId id="284" r:id="rId16"/>
    <p:sldId id="266" r:id="rId17"/>
    <p:sldId id="269" r:id="rId18"/>
    <p:sldId id="280" r:id="rId19"/>
    <p:sldId id="279" r:id="rId20"/>
    <p:sldId id="286" r:id="rId21"/>
    <p:sldId id="261" r:id="rId22"/>
    <p:sldId id="263" r:id="rId23"/>
    <p:sldId id="265" r:id="rId24"/>
    <p:sldId id="267" r:id="rId25"/>
    <p:sldId id="268" r:id="rId26"/>
    <p:sldId id="270" r:id="rId27"/>
    <p:sldId id="274" r:id="rId28"/>
    <p:sldId id="276" r:id="rId29"/>
    <p:sldId id="277" r:id="rId30"/>
    <p:sldId id="278" r:id="rId31"/>
    <p:sldId id="282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295" r:id="rId41"/>
    <p:sldId id="300" r:id="rId42"/>
    <p:sldId id="301" r:id="rId43"/>
    <p:sldId id="302" r:id="rId44"/>
    <p:sldId id="303" r:id="rId45"/>
    <p:sldId id="30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6A36-FCC1-39BE-9EBA-F7AE5017D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67C5C-0B2B-41A8-7120-B70AF1403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68211-7FA6-8E81-9F3E-5524C751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F868C-69C2-8E59-2D9E-FDE53DBE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C1316-6042-7B38-9A37-AAB64296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6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B060-83D5-5350-8113-B9F78431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8D150-FDD0-14E2-4F24-196331148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D87E-8CE6-34D1-82AA-8285C3C5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9377-D3FA-7151-05F8-888C857B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B4C49-505C-9961-3CF3-E7D00A54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0633B-7BCF-979E-302B-4C022C868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76663-6CCF-5FD6-CE69-451C00145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61B8-FF8F-12A1-07D5-7EACE712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082FE-6E1B-8525-7804-A50DDF6B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5126E-47ED-7515-3FBE-7127589C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A8C3-85BE-6F9C-BC39-81E02D51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165D9-13EE-7C0C-AD34-7CD0A169C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3B446-2F16-8E56-C18C-30F1D3E2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66866-76D6-C56D-3E0B-55E3A255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1EB76-40BB-87B1-FCE4-32914920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F0BD-654F-8DD6-F011-21B9D3AB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FF545-2CF4-E3B9-7BF9-85904F05E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EE57-5B5A-4558-B64F-903C81C8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E09F9-6361-CC27-EB67-9E12CCD6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1198A-40B1-3CAF-19AB-722ACDB1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32B0-6853-B1BD-DF22-B060BA5D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C36E9-3E5D-A9A9-BBBB-97F0D1E0F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64774-2FB6-FEEA-800B-07930A07F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9F10-0DF6-013C-C659-97EE9C74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AA5A1-8DBE-DD4D-10DC-734EB731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6CEFD-C5F6-F891-F081-807C6E59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EEA1-A4CC-1320-6A21-49BF5323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A4689-5AC1-8CF4-5B83-6922D0CB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36B55-9840-89E2-39E7-DCDC80747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64E4D-C361-23F7-3479-719923CB4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46BBA-38E2-C03C-3857-1FF6B7BAF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9CA56-CBA1-9010-7099-62821FC5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0AD16-A012-04DF-F2AC-785A8EA9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A1C936-1687-FD00-DA27-D4B6798FD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9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45D0-BEC5-01A6-BE03-734A33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C475D-8A9B-5C8D-D5BD-7AD1E4B7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4EB1F-0D66-20B8-5527-8EF51F7C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9FF37-D243-F2B6-44A9-2949F9AB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78341-AC09-20A9-9F0D-FEBD1D4E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90469-A267-BC06-9465-8A753F5E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C6943-543B-7ED0-25B5-4235E594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7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771E-F813-3536-18EF-7865A4EA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C1A6-ACC8-DFAE-20A0-CCD8F7409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9A5DB-1C37-7FAA-6958-C8291BE32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7007C-E761-190D-F91C-D2E35117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FC186-1F9E-283E-2BB9-ADFA051E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220CE-7B37-F238-94D3-CFDA8019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53BF-B5BF-81FA-3A7A-11BED8B7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7AD96-F46E-E2DF-D8E4-AE43D55F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D011A-AD3B-9903-581D-33025F53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662B9-5B13-624F-1138-040C846A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66617-7EE8-BC5B-CDB8-277B7807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39BCB-64F7-E50D-8F30-1E1F5B1B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207DB-033C-886B-6B68-95BA963A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0296-3FBA-C9CE-7F92-399079396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2FEAA-9E8E-106B-3ED7-F6435BBED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BF116-4CD3-C44D-9D03-5BB0EC546A66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02C3B-ED30-1C70-EAC2-BEC513DDD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2C62-824F-D91B-6494-8137FB039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2B16-E824-9A43-B971-0F1C3C9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6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ernstat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52E4F4-2D27-BBBA-B888-D905C02C5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7" y="1"/>
            <a:ext cx="12207087" cy="6849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DB5AA-A160-4200-6D43-CB36D7C8C2B6}"/>
              </a:ext>
            </a:extLst>
          </p:cNvPr>
          <p:cNvSpPr txBox="1"/>
          <p:nvPr/>
        </p:nvSpPr>
        <p:spPr>
          <a:xfrm>
            <a:off x="4752474" y="4108784"/>
            <a:ext cx="6388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Represented by Eastern States  Associates, Inc.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www.easternstates.com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sales@easternstates.com</a:t>
            </a:r>
          </a:p>
        </p:txBody>
      </p:sp>
    </p:spTree>
    <p:extLst>
      <p:ext uri="{BB962C8B-B14F-4D97-AF65-F5344CB8AC3E}">
        <p14:creationId xmlns:p14="http://schemas.microsoft.com/office/powerpoint/2010/main" val="266567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3F189-657B-3176-6144-65111A10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5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3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60806-B72F-A278-881A-EEBD6A1A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9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7042B-3EA3-3216-E92F-45B1B4F39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3E57F-8D70-00C7-4251-D3BEFA9D1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7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6E262-582D-09E3-6ABE-86857572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9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4626A-3747-343E-5400-DE4AF4B5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9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C5D82-40FA-F656-A3A5-FE8569A7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"/>
            <a:ext cx="12192000" cy="68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BFD3F-11FC-FA84-1C0C-BE77A1C3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02A2045-17CA-7369-AACB-0C60F6FE8D3C}"/>
              </a:ext>
            </a:extLst>
          </p:cNvPr>
          <p:cNvSpPr/>
          <p:nvPr/>
        </p:nvSpPr>
        <p:spPr>
          <a:xfrm>
            <a:off x="4728410" y="178067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C25B5-B5CA-A328-E9A9-C3AFB8BB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9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32F05-1E5A-29B0-51AF-77389B3F3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9D697-AC34-C8F4-ECFA-B6450A89D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2FB06-8E98-5027-22EB-7E24E0853A18}"/>
              </a:ext>
            </a:extLst>
          </p:cNvPr>
          <p:cNvSpPr txBox="1"/>
          <p:nvPr/>
        </p:nvSpPr>
        <p:spPr>
          <a:xfrm>
            <a:off x="9252284" y="6418848"/>
            <a:ext cx="232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Columbia, SC</a:t>
            </a:r>
          </a:p>
        </p:txBody>
      </p:sp>
    </p:spTree>
    <p:extLst>
      <p:ext uri="{BB962C8B-B14F-4D97-AF65-F5344CB8AC3E}">
        <p14:creationId xmlns:p14="http://schemas.microsoft.com/office/powerpoint/2010/main" val="368539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DD1EB-7962-AE2E-E292-A0650848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C2D3-5F1F-B55B-4BDB-1E77E7FF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73EDB-902C-5CCB-CF49-E982EC34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47807-E5FC-250D-8E7A-CD862B39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1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EA8C8-5A59-656E-C72E-402058BA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CF13C-DEB8-C5F8-A07D-93993749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6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7BCDC-0A84-DA3E-946D-AAC06962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6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0CA32-CFB3-FECE-CB86-41A125A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92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25CFF-DC8C-0A29-124C-182C948CA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2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7B759-B598-16BB-8CBF-45B5AC7D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2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71C11-A599-FC35-BA5C-458221A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6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E5F39-B421-ECE4-0909-95CA91B6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57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59495-0798-5A9D-BA0B-EEA16848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FAF26-3015-60FB-9D0B-39D70E7E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4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55277-4018-E8D2-BFA3-AE7CFD2A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3E430-738A-8137-B4FD-B88C2AE3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7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C04EC-11B8-0753-20C5-FB7DE914F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87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2972C-0D84-F410-B864-9D67C6BB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82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00781-6466-EC60-3EF7-FF882E6B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5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AFE1A-9D90-AB14-CDF2-3931FABF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76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862AA-BCD5-F254-D48E-BB97C7BA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6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93C77-1C89-0FFA-898B-33FD5F7A7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4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C9DDE-B949-6E91-B110-84F410DC3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32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C0356-F37F-5087-8EE5-AC4003A30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51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B121-7EEB-D660-21C9-D6188D7C4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7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603F7-064B-1157-EC43-0B30A061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37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239C3-3DD4-D53C-FABF-2FE65BEF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3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B1D05-AC81-FD0A-DBC5-F00DFA05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D77EC-5FE9-3BEA-43DA-4E971F8A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-46234"/>
            <a:ext cx="12274193" cy="6904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37825E-8DF9-B1AE-D07A-06106BC170C6}"/>
              </a:ext>
            </a:extLst>
          </p:cNvPr>
          <p:cNvSpPr txBox="1"/>
          <p:nvPr/>
        </p:nvSpPr>
        <p:spPr>
          <a:xfrm>
            <a:off x="2989847" y="4006516"/>
            <a:ext cx="2508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Wayne or Gilbarco</a:t>
            </a:r>
          </a:p>
        </p:txBody>
      </p:sp>
    </p:spTree>
    <p:extLst>
      <p:ext uri="{BB962C8B-B14F-4D97-AF65-F5344CB8AC3E}">
        <p14:creationId xmlns:p14="http://schemas.microsoft.com/office/powerpoint/2010/main" val="428149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63EFF-0F50-70CE-F542-6471990F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7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1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B9CF3-61CB-37D6-70FB-9C13BE8E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7344" cy="68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D6265-32C5-AC82-ACDA-9076BD5B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8841D-2AD3-F75E-4429-81F02525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36747" cy="6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3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25</Words>
  <Application>Microsoft Office PowerPoint</Application>
  <PresentationFormat>Widescreen</PresentationFormat>
  <Paragraphs>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Performance Ink</dc:creator>
  <cp:lastModifiedBy>Ed Maxwell</cp:lastModifiedBy>
  <cp:revision>2</cp:revision>
  <dcterms:created xsi:type="dcterms:W3CDTF">2023-07-21T12:39:32Z</dcterms:created>
  <dcterms:modified xsi:type="dcterms:W3CDTF">2024-01-08T21:20:56Z</dcterms:modified>
</cp:coreProperties>
</file>